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0" r:id="rId3"/>
    <p:sldId id="271" r:id="rId4"/>
    <p:sldId id="259" r:id="rId5"/>
    <p:sldId id="278" r:id="rId6"/>
    <p:sldId id="277" r:id="rId7"/>
    <p:sldId id="279" r:id="rId8"/>
    <p:sldId id="260" r:id="rId9"/>
    <p:sldId id="261" r:id="rId10"/>
    <p:sldId id="262" r:id="rId11"/>
    <p:sldId id="266" r:id="rId12"/>
    <p:sldId id="264" r:id="rId13"/>
    <p:sldId id="268" r:id="rId14"/>
    <p:sldId id="274" r:id="rId15"/>
    <p:sldId id="302" r:id="rId16"/>
    <p:sldId id="303" r:id="rId17"/>
    <p:sldId id="265" r:id="rId18"/>
    <p:sldId id="280" r:id="rId19"/>
    <p:sldId id="282" r:id="rId20"/>
    <p:sldId id="281" r:id="rId21"/>
    <p:sldId id="283" r:id="rId22"/>
    <p:sldId id="284" r:id="rId23"/>
    <p:sldId id="285" r:id="rId24"/>
    <p:sldId id="286" r:id="rId25"/>
    <p:sldId id="288" r:id="rId26"/>
    <p:sldId id="290" r:id="rId27"/>
    <p:sldId id="287" r:id="rId28"/>
    <p:sldId id="289" r:id="rId29"/>
    <p:sldId id="291" r:id="rId30"/>
    <p:sldId id="293" r:id="rId31"/>
    <p:sldId id="294" r:id="rId32"/>
    <p:sldId id="296" r:id="rId33"/>
    <p:sldId id="295" r:id="rId34"/>
    <p:sldId id="298" r:id="rId35"/>
    <p:sldId id="301" r:id="rId36"/>
  </p:sldIdLst>
  <p:sldSz cx="12192000" cy="6858000"/>
  <p:notesSz cx="6858000" cy="9144000"/>
  <p:embeddedFontLst>
    <p:embeddedFont>
      <p:font typeface="Aptos" panose="020B0004020202020204" pitchFamily="34" charset="0"/>
      <p:regular r:id="rId39"/>
      <p:bold r:id="rId40"/>
      <p:italic r:id="rId41"/>
      <p:bold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Fira Code" panose="020B0809050000020004" pitchFamily="49" charset="0"/>
      <p:regular r:id="rId49"/>
      <p:bold r:id="rId50"/>
    </p:embeddedFont>
    <p:embeddedFont>
      <p:font typeface="Inter" panose="02000503000000020004" pitchFamily="2" charset="0"/>
      <p:regular r:id="rId51"/>
      <p:bold r:id="rId5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5FF"/>
    <a:srgbClr val="7030A0"/>
    <a:srgbClr val="FFFFFF"/>
    <a:srgbClr val="E6E6E6"/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761007F-00CE-0DCC-BDC7-6CC2ECA6F5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E32B2D-6D7A-B6AA-A4FC-0F8D4154A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0EFAD-F9FD-433C-9A28-BD0CF2F4B3F6}" type="datetimeFigureOut">
              <a:rPr lang="fr-CH" smtClean="0"/>
              <a:t>10.06.2024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8AED795-9F55-B91E-B407-2F4B39053A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CB7115B-2F2F-4C4E-6C2E-90DCB937C4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5DE481-7F27-4B84-934A-11FAD81A9956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8632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DCA85-6CB5-4D5E-B716-32D91C10E3E5}" type="datetimeFigureOut">
              <a:rPr lang="fr-CH" smtClean="0"/>
              <a:t>10.06.2024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2B8FD-E5F3-4002-B73A-4E9BF7B78E3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39809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Satisfait, utilisable, bonne organisation, bilan personnel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2B8FD-E5F3-4002-B73A-4E9BF7B78E35}" type="slidenum">
              <a:rPr lang="fr-CH" smtClean="0"/>
              <a:t>34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89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8">
            <a:extLst>
              <a:ext uri="{FF2B5EF4-FFF2-40B4-BE49-F238E27FC236}">
                <a16:creationId xmlns:a16="http://schemas.microsoft.com/office/drawing/2014/main" id="{4B2C7EC8-3F5F-CA83-DE29-B6DBB80B8C51}"/>
              </a:ext>
            </a:extLst>
          </p:cNvPr>
          <p:cNvSpPr/>
          <p:nvPr userDrawn="1"/>
        </p:nvSpPr>
        <p:spPr>
          <a:xfrm>
            <a:off x="10946855" y="6322342"/>
            <a:ext cx="433137" cy="433137"/>
          </a:xfrm>
          <a:prstGeom prst="ellipse">
            <a:avLst/>
          </a:prstGeom>
          <a:solidFill>
            <a:srgbClr val="006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id="{B532E81A-3660-3108-1EE7-8A6DDDD01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0065FF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:a16="http://schemas.microsoft.com/office/drawing/2014/main" id="{E02D6F4C-DAF7-854F-9FA6-F919A302AE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349"/>
            <a:ext cx="443484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0065FF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C0BEBC0E-4CD6-A8BC-0AC9-3FDB914BB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  <a:prstGeom prst="rect">
            <a:avLst/>
          </a:prstGeom>
        </p:spPr>
        <p:txBody>
          <a:bodyPr anchor="ctr"/>
          <a:lstStyle>
            <a:lvl1pPr algn="ctr" defTabSz="864000">
              <a:defRPr sz="1200"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fld id="{EA91DE04-EF1A-487B-B929-214B87C80F51}" type="slidenum">
              <a:rPr lang="fr-CH" smtClean="0"/>
              <a:pPr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6">
            <a:extLst>
              <a:ext uri="{FF2B5EF4-FFF2-40B4-BE49-F238E27FC236}">
                <a16:creationId xmlns:a16="http://schemas.microsoft.com/office/drawing/2014/main" id="{49A9A1DE-6962-F722-2D6A-1DCC0DBA0EA3}"/>
              </a:ext>
            </a:extLst>
          </p:cNvPr>
          <p:cNvSpPr/>
          <p:nvPr userDrawn="1"/>
        </p:nvSpPr>
        <p:spPr>
          <a:xfrm>
            <a:off x="10946855" y="6322342"/>
            <a:ext cx="433137" cy="433137"/>
          </a:xfrm>
          <a:prstGeom prst="ellipse">
            <a:avLst/>
          </a:prstGeom>
          <a:solidFill>
            <a:srgbClr val="006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704D7B45-9C73-21A9-1F16-33D2A5364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  <a:prstGeom prst="rect">
            <a:avLst/>
          </a:prstGeom>
        </p:spPr>
        <p:txBody>
          <a:bodyPr anchor="ctr"/>
          <a:lstStyle>
            <a:lvl1pPr algn="ctr" defTabSz="864000">
              <a:defRPr sz="1200"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fld id="{EA91DE04-EF1A-487B-B929-214B87C80F51}" type="slidenum">
              <a:rPr lang="fr-CH" smtClean="0"/>
              <a:pPr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C9CABBF-B4C5-6479-65C1-3B1B15F248A2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endParaRPr lang="fr-CH" sz="40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20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  <a:endParaRPr lang="fr-CH" sz="28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Kevin </a:t>
            </a:r>
            <a:r>
              <a:rPr lang="fr-CH" sz="1800" kern="1200" dirty="0" err="1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Avdylaj</a:t>
            </a: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 – CID4B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Gaël Sonney –  Chef de projet</a:t>
            </a: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dirty="0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Nicolas </a:t>
            </a:r>
            <a:r>
              <a:rPr lang="fr-CH" dirty="0" err="1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Borboën</a:t>
            </a:r>
            <a:r>
              <a:rPr lang="fr-CH" dirty="0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 – Expert</a:t>
            </a: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dirty="0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Pascal </a:t>
            </a:r>
            <a:r>
              <a:rPr lang="fr-CH" dirty="0" err="1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Benzonana</a:t>
            </a:r>
            <a:r>
              <a:rPr lang="fr-CH" dirty="0">
                <a:solidFill>
                  <a:srgbClr val="FFFFFF"/>
                </a:solidFill>
                <a:latin typeface="Inter" panose="02000503000000020004" pitchFamily="2" charset="0"/>
                <a:ea typeface="Inter" panose="02000503000000020004" pitchFamily="2" charset="0"/>
              </a:rPr>
              <a:t> - Expert</a:t>
            </a:r>
            <a:endParaRPr lang="fr-CH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C5D6C293-53A0-F9C3-A375-78030E8A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156" y="1916071"/>
            <a:ext cx="1360094" cy="1020070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7B32F402-1A5B-48C7-6E26-99BC35081791}"/>
              </a:ext>
            </a:extLst>
          </p:cNvPr>
          <p:cNvGrpSpPr/>
          <p:nvPr/>
        </p:nvGrpSpPr>
        <p:grpSpPr>
          <a:xfrm>
            <a:off x="4609936" y="1916071"/>
            <a:ext cx="2972128" cy="4208884"/>
            <a:chOff x="4401296" y="1916071"/>
            <a:chExt cx="2972128" cy="4208884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B6017306-72EC-7268-647F-2606DBA991CB}"/>
                </a:ext>
              </a:extLst>
            </p:cNvPr>
            <p:cNvSpPr/>
            <p:nvPr/>
          </p:nvSpPr>
          <p:spPr>
            <a:xfrm>
              <a:off x="4401296" y="1916071"/>
              <a:ext cx="2972128" cy="4208884"/>
            </a:xfrm>
            <a:prstGeom prst="roundRect">
              <a:avLst>
                <a:gd name="adj" fmla="val 655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 b="1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02184531-EA21-A268-099A-39E9C78280CD}"/>
                </a:ext>
              </a:extLst>
            </p:cNvPr>
            <p:cNvSpPr txBox="1"/>
            <p:nvPr/>
          </p:nvSpPr>
          <p:spPr>
            <a:xfrm>
              <a:off x="4612198" y="2099391"/>
              <a:ext cx="15673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&lt;script&gt;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&lt;/script&gt;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189F39F1-50A1-34C1-5693-44F9A0331E40}"/>
                </a:ext>
              </a:extLst>
            </p:cNvPr>
            <p:cNvSpPr txBox="1"/>
            <p:nvPr/>
          </p:nvSpPr>
          <p:spPr>
            <a:xfrm>
              <a:off x="4612198" y="3516129"/>
              <a:ext cx="16883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</a:t>
              </a:r>
              <a:r>
                <a:rPr lang="fr-CH" b="1" dirty="0" err="1">
                  <a:latin typeface="Inter" panose="02000503000000020004" pitchFamily="2" charset="0"/>
                  <a:ea typeface="Inter" panose="02000503000000020004" pitchFamily="2" charset="0"/>
                </a:rPr>
                <a:t>template</a:t>
              </a:r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</a:t>
              </a:r>
              <a:r>
                <a:rPr lang="fr-CH" b="1" dirty="0" err="1">
                  <a:latin typeface="Inter" panose="02000503000000020004" pitchFamily="2" charset="0"/>
                  <a:ea typeface="Inter" panose="02000503000000020004" pitchFamily="2" charset="0"/>
                </a:rPr>
                <a:t>template</a:t>
              </a:r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&gt;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AC8E6086-F1C0-667A-7CC1-478816D592C6}"/>
                </a:ext>
              </a:extLst>
            </p:cNvPr>
            <p:cNvSpPr txBox="1"/>
            <p:nvPr/>
          </p:nvSpPr>
          <p:spPr>
            <a:xfrm>
              <a:off x="4612198" y="4977512"/>
              <a:ext cx="15673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&lt;style&gt;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&lt;/style&gt;</a:t>
              </a:r>
            </a:p>
          </p:txBody>
        </p:sp>
      </p:grp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5FD9F51F-E0F3-BB0C-A606-58013C75F62D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4483C03-5FF4-E739-B847-3D67CFC15CA5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Frontend</a:t>
            </a: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85ED1531-71A9-7ED8-C7C9-4821B1104EC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5A41608C-31A2-091E-B9DF-DBF44C9C7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07BCDCB3-B109-5697-893D-8F39D2BE5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998916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89CA373-32C8-FC9C-04D3-3DA07362255F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3" name="Espace réservé du numéro de diapositive 22">
            <a:extLst>
              <a:ext uri="{FF2B5EF4-FFF2-40B4-BE49-F238E27FC236}">
                <a16:creationId xmlns:a16="http://schemas.microsoft.com/office/drawing/2014/main" id="{B7659010-EB7F-3406-D639-2FDDC7F55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11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0433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  <a:endCxn id="21" idx="0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  <a:endCxn id="18" idx="0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59" name="Espace réservé de la date 58">
            <a:extLst>
              <a:ext uri="{FF2B5EF4-FFF2-40B4-BE49-F238E27FC236}">
                <a16:creationId xmlns:a16="http://schemas.microsoft.com/office/drawing/2014/main" id="{C7BBA25C-1789-CD13-8242-27EBA019FDD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0" name="Espace réservé du pied de page 59">
            <a:extLst>
              <a:ext uri="{FF2B5EF4-FFF2-40B4-BE49-F238E27FC236}">
                <a16:creationId xmlns:a16="http://schemas.microsoft.com/office/drawing/2014/main" id="{B87E314B-9C64-EC8B-CBE6-1CCB8869EA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1" name="Espace réservé du numéro de diapositive 60">
            <a:extLst>
              <a:ext uri="{FF2B5EF4-FFF2-40B4-BE49-F238E27FC236}">
                <a16:creationId xmlns:a16="http://schemas.microsoft.com/office/drawing/2014/main" id="{CFBCDE1A-3FA9-2913-2C06-FB584FA25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1844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AB6A7A4-BF53-F024-66BB-700C03D46CE7}"/>
              </a:ext>
            </a:extLst>
          </p:cNvPr>
          <p:cNvSpPr txBox="1"/>
          <p:nvPr/>
        </p:nvSpPr>
        <p:spPr>
          <a:xfrm>
            <a:off x="558800" y="2501881"/>
            <a:ext cx="83235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ruchers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infer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typeof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&gt;&gt;()</a:t>
            </a:r>
          </a:p>
          <a:p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})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3F02CB4-503C-3BEA-39BF-494531CAEEDC}"/>
              </a:ext>
            </a:extLst>
          </p:cNvPr>
          <p:cNvSpPr txBox="1"/>
          <p:nvPr/>
        </p:nvSpPr>
        <p:spPr>
          <a:xfrm>
            <a:off x="558414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523EE7-B721-3278-3CE7-AE7513B63EB9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5B37FA-9FEA-C83D-AD25-8669ACC83816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53CFA4B8-18B5-BFAC-A0A8-897132F65EC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BC72014C-0187-193A-2A32-3CD09039F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1E12C473-275A-2114-A40D-4E6B9792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8075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F1AE2B66-734C-4034-E19E-FA0DACB2DF10}"/>
              </a:ext>
            </a:extLst>
          </p:cNvPr>
          <p:cNvSpPr txBox="1"/>
          <p:nvPr/>
        </p:nvSpPr>
        <p:spPr>
          <a:xfrm>
            <a:off x="5731933" y="2853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70FC2D3-89F2-1F65-AA2D-4DBC0A3EB1C1}"/>
              </a:ext>
            </a:extLst>
          </p:cNvPr>
          <p:cNvSpPr txBox="1"/>
          <p:nvPr/>
        </p:nvSpPr>
        <p:spPr>
          <a:xfrm>
            <a:off x="5326665" y="2458740"/>
            <a:ext cx="630653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[]&gt;()</a:t>
            </a:r>
          </a:p>
          <a:p>
            <a:b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</a:b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()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=&gt;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F71721-E8B2-F363-44A4-D2D551E4EF3B}"/>
              </a:ext>
            </a:extLst>
          </p:cNvPr>
          <p:cNvSpPr txBox="1"/>
          <p:nvPr/>
        </p:nvSpPr>
        <p:spPr>
          <a:xfrm>
            <a:off x="639030" y="3429000"/>
            <a:ext cx="2252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endParaRPr lang="fr-CH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9893521-1D83-F6C8-49CF-C4412FDD4E8E}"/>
              </a:ext>
            </a:extLst>
          </p:cNvPr>
          <p:cNvSpPr txBox="1"/>
          <p:nvPr/>
        </p:nvSpPr>
        <p:spPr>
          <a:xfrm>
            <a:off x="5326665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EB24ADC-4230-998C-6A75-872FCB8DC844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71A4BCD-90C0-A6F6-579D-9467CE744BC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EAD4757-1BC1-062F-D77D-1D269E5E0472}"/>
              </a:ext>
            </a:extLst>
          </p:cNvPr>
          <p:cNvSpPr txBox="1"/>
          <p:nvPr/>
        </p:nvSpPr>
        <p:spPr>
          <a:xfrm>
            <a:off x="558414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15" name="Espace réservé de la date 14">
            <a:extLst>
              <a:ext uri="{FF2B5EF4-FFF2-40B4-BE49-F238E27FC236}">
                <a16:creationId xmlns:a16="http://schemas.microsoft.com/office/drawing/2014/main" id="{377E35CE-AE7C-93FB-2C11-2A49BAB86B7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6" name="Espace réservé du pied de page 15">
            <a:extLst>
              <a:ext uri="{FF2B5EF4-FFF2-40B4-BE49-F238E27FC236}">
                <a16:creationId xmlns:a16="http://schemas.microsoft.com/office/drawing/2014/main" id="{4D4FE1FB-3890-79B6-EB4B-0E250FDE7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6B0ACB49-4DFF-9067-4B7E-5D26A47F8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712457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  <a:endCxn id="21" idx="0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  <a:endCxn id="18" idx="0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33A7CC7F-1C1D-22CD-BA55-9AD0C8A91C0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329FC1D8-BDD7-9CB7-1CDE-22417BC9E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54D44DF3-7065-EBC6-48AA-B9A90EDD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72794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4B4DE1AB-4FCB-7E30-BC37-CCA84021D02E}"/>
              </a:ext>
            </a:extLst>
          </p:cNvPr>
          <p:cNvSpPr/>
          <p:nvPr/>
        </p:nvSpPr>
        <p:spPr>
          <a:xfrm>
            <a:off x="9972670" y="2971800"/>
            <a:ext cx="984253" cy="968931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8133CA9-D514-78EF-C065-698069C26E79}"/>
              </a:ext>
            </a:extLst>
          </p:cNvPr>
          <p:cNvSpPr/>
          <p:nvPr/>
        </p:nvSpPr>
        <p:spPr>
          <a:xfrm>
            <a:off x="9972671" y="410438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341BE6D-ECE4-480C-EECA-E113732036BA}"/>
              </a:ext>
            </a:extLst>
          </p:cNvPr>
          <p:cNvSpPr/>
          <p:nvPr/>
        </p:nvSpPr>
        <p:spPr>
          <a:xfrm>
            <a:off x="9972670" y="4580633"/>
            <a:ext cx="984253" cy="338554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Read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72B0FFD-1469-178A-AF0F-55B3FFD8CCE1}"/>
              </a:ext>
            </a:extLst>
          </p:cNvPr>
          <p:cNvSpPr/>
          <p:nvPr/>
        </p:nvSpPr>
        <p:spPr>
          <a:xfrm>
            <a:off x="9753600" y="2753619"/>
            <a:ext cx="1439333" cy="238564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77C7912-9111-8E8D-B1A5-93CA7B047985}"/>
              </a:ext>
            </a:extLst>
          </p:cNvPr>
          <p:cNvSpPr txBox="1"/>
          <p:nvPr/>
        </p:nvSpPr>
        <p:spPr>
          <a:xfrm>
            <a:off x="9753599" y="5205104"/>
            <a:ext cx="14393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D1BACD15-EBDE-E15F-7D85-DCE6AD94AEE3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E220CBA6-493C-4B42-5FF6-82F2A07DD65C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4239302-EAC0-6FCF-A4B8-B436E9CA1C7E}"/>
              </a:ext>
            </a:extLst>
          </p:cNvPr>
          <p:cNvSpPr txBox="1"/>
          <p:nvPr/>
        </p:nvSpPr>
        <p:spPr>
          <a:xfrm>
            <a:off x="6904563" y="5967898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35" name="Espace réservé de la date 34">
            <a:extLst>
              <a:ext uri="{FF2B5EF4-FFF2-40B4-BE49-F238E27FC236}">
                <a16:creationId xmlns:a16="http://schemas.microsoft.com/office/drawing/2014/main" id="{6FE1A834-D1A4-F732-94BF-0B4F31B632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8" name="Espace réservé du pied de page 37">
            <a:extLst>
              <a:ext uri="{FF2B5EF4-FFF2-40B4-BE49-F238E27FC236}">
                <a16:creationId xmlns:a16="http://schemas.microsoft.com/office/drawing/2014/main" id="{770F23CE-391E-CFAD-F719-A00837E25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39" name="Espace réservé du numéro de diapositive 38">
            <a:extLst>
              <a:ext uri="{FF2B5EF4-FFF2-40B4-BE49-F238E27FC236}">
                <a16:creationId xmlns:a16="http://schemas.microsoft.com/office/drawing/2014/main" id="{3EE04C0A-09FA-F7F3-3012-351829668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35338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1975B1A-C809-7D28-BA70-106BE15D82B3}"/>
              </a:ext>
            </a:extLst>
          </p:cNvPr>
          <p:cNvSpPr/>
          <p:nvPr/>
        </p:nvSpPr>
        <p:spPr>
          <a:xfrm>
            <a:off x="1886583" y="3537114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1582CB1-C44F-6C53-D5EA-D93686CACCB8}"/>
              </a:ext>
            </a:extLst>
          </p:cNvPr>
          <p:cNvSpPr/>
          <p:nvPr/>
        </p:nvSpPr>
        <p:spPr>
          <a:xfrm>
            <a:off x="2378708" y="4065397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FF3159-0A7C-92D7-50A0-873E8145E0A9}"/>
              </a:ext>
            </a:extLst>
          </p:cNvPr>
          <p:cNvSpPr/>
          <p:nvPr/>
        </p:nvSpPr>
        <p:spPr>
          <a:xfrm>
            <a:off x="2378709" y="300883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78DF14-AAC5-DC49-CFDC-838B738BC28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2CD7045-C086-AF8E-813A-F4C6B2FEA064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13" name="Espace réservé de la date 12">
            <a:extLst>
              <a:ext uri="{FF2B5EF4-FFF2-40B4-BE49-F238E27FC236}">
                <a16:creationId xmlns:a16="http://schemas.microsoft.com/office/drawing/2014/main" id="{E17315FF-59DF-96EF-F8CD-2418AB954E7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A0121C51-DE60-BAAC-5023-3C728C9F3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436EB529-31E3-121C-C8A4-C75EBEA18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17</a:t>
            </a:fld>
            <a:endParaRPr lang="fr-CH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097E7D2-8C01-0E67-4DE3-0D43A264A4F8}"/>
              </a:ext>
            </a:extLst>
          </p:cNvPr>
          <p:cNvSpPr txBox="1"/>
          <p:nvPr/>
        </p:nvSpPr>
        <p:spPr>
          <a:xfrm>
            <a:off x="2242183" y="4840100"/>
            <a:ext cx="98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Local</a:t>
            </a:r>
          </a:p>
        </p:txBody>
      </p:sp>
    </p:spTree>
    <p:extLst>
      <p:ext uri="{BB962C8B-B14F-4D97-AF65-F5344CB8AC3E}">
        <p14:creationId xmlns:p14="http://schemas.microsoft.com/office/powerpoint/2010/main" val="420277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D404E0F-471B-7CBE-7747-D65CA506E753}"/>
              </a:ext>
            </a:extLst>
          </p:cNvPr>
          <p:cNvSpPr/>
          <p:nvPr/>
        </p:nvSpPr>
        <p:spPr>
          <a:xfrm>
            <a:off x="5975984" y="353323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036A40A-2F92-6CCA-B2BE-17BB62ABDAFD}"/>
              </a:ext>
            </a:extLst>
          </p:cNvPr>
          <p:cNvSpPr/>
          <p:nvPr/>
        </p:nvSpPr>
        <p:spPr>
          <a:xfrm>
            <a:off x="5433799" y="406539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1A9DA3EE-9580-22AB-7311-1DDD51978857}"/>
              </a:ext>
            </a:extLst>
          </p:cNvPr>
          <p:cNvSpPr/>
          <p:nvPr/>
        </p:nvSpPr>
        <p:spPr>
          <a:xfrm>
            <a:off x="5431574" y="300107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9D8D491-D3D5-8792-5D56-3093EAC38F6B}"/>
              </a:ext>
            </a:extLst>
          </p:cNvPr>
          <p:cNvSpPr txBox="1"/>
          <p:nvPr/>
        </p:nvSpPr>
        <p:spPr>
          <a:xfrm>
            <a:off x="5278225" y="4835391"/>
            <a:ext cx="1840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Containerisé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C2A958A9-D54B-B27A-7D29-0FF8B544138A}"/>
              </a:ext>
            </a:extLst>
          </p:cNvPr>
          <p:cNvSpPr/>
          <p:nvPr/>
        </p:nvSpPr>
        <p:spPr>
          <a:xfrm>
            <a:off x="5181600" y="2683934"/>
            <a:ext cx="2033484" cy="2034370"/>
          </a:xfrm>
          <a:prstGeom prst="roundRect">
            <a:avLst>
              <a:gd name="adj" fmla="val 8340"/>
            </a:avLst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600" b="1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10A5C3C3-65AC-6FCA-41F0-B83CCF57ED6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39DDE82-5D92-4CC7-0399-B8E5BF49B3C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F79DCFB-484C-99AA-38ED-C4526BC66DD6}"/>
              </a:ext>
            </a:extLst>
          </p:cNvPr>
          <p:cNvSpPr txBox="1"/>
          <p:nvPr/>
        </p:nvSpPr>
        <p:spPr>
          <a:xfrm>
            <a:off x="2242183" y="4840100"/>
            <a:ext cx="98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Local</a:t>
            </a:r>
          </a:p>
        </p:txBody>
      </p:sp>
      <p:sp>
        <p:nvSpPr>
          <p:cNvPr id="10" name="Espace réservé de la date 9">
            <a:extLst>
              <a:ext uri="{FF2B5EF4-FFF2-40B4-BE49-F238E27FC236}">
                <a16:creationId xmlns:a16="http://schemas.microsoft.com/office/drawing/2014/main" id="{935F0B6D-61CC-63BF-AE99-70B43A4C520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4D7F9AF2-4416-A944-508A-C7F297643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33837C68-DC80-6A6B-9953-6EEBE5FDB6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80637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62407CA1-3552-F0B9-B82E-6BE31BCA88D6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B172A4A-97DB-CB33-EC4F-AF67BED8A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19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8267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240AFE4-8425-31D2-9ADC-8CE0B4E189F4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  <a:endParaRPr lang="fr-CH" sz="32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9C187E-078A-C10B-52EC-5FCB5F415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9345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E1F2408-E9E9-DFCA-111C-06CAC68CFCE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7BE7D6A-7155-8034-3067-F72EB7FDD035}"/>
              </a:ext>
            </a:extLst>
          </p:cNvPr>
          <p:cNvSpPr/>
          <p:nvPr/>
        </p:nvSpPr>
        <p:spPr>
          <a:xfrm>
            <a:off x="3517106" y="1642140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C644FCE9-1BC4-F42A-3DC9-3684F4F6F923}"/>
              </a:ext>
            </a:extLst>
          </p:cNvPr>
          <p:cNvSpPr/>
          <p:nvPr/>
        </p:nvSpPr>
        <p:spPr>
          <a:xfrm>
            <a:off x="3517106" y="2597287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9E5BC79B-E981-F82A-BE1E-A12F9BB6FD2F}"/>
              </a:ext>
            </a:extLst>
          </p:cNvPr>
          <p:cNvSpPr/>
          <p:nvPr/>
        </p:nvSpPr>
        <p:spPr>
          <a:xfrm>
            <a:off x="3517106" y="3556138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B5E67E59-4C54-74FE-BAB3-C4093D616149}"/>
              </a:ext>
            </a:extLst>
          </p:cNvPr>
          <p:cNvSpPr/>
          <p:nvPr/>
        </p:nvSpPr>
        <p:spPr>
          <a:xfrm>
            <a:off x="3517106" y="4514989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Bug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D1139B9A-FD00-F9C2-37D9-623077D302CD}"/>
              </a:ext>
            </a:extLst>
          </p:cNvPr>
          <p:cNvSpPr/>
          <p:nvPr/>
        </p:nvSpPr>
        <p:spPr>
          <a:xfrm>
            <a:off x="3518694" y="5473840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21" name="Espace réservé de la date 20">
            <a:extLst>
              <a:ext uri="{FF2B5EF4-FFF2-40B4-BE49-F238E27FC236}">
                <a16:creationId xmlns:a16="http://schemas.microsoft.com/office/drawing/2014/main" id="{D8726E65-8D5B-20B9-25D2-FE7E07AC219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2" name="Espace réservé du pied de page 21">
            <a:extLst>
              <a:ext uri="{FF2B5EF4-FFF2-40B4-BE49-F238E27FC236}">
                <a16:creationId xmlns:a16="http://schemas.microsoft.com/office/drawing/2014/main" id="{C5464206-6DF2-CEBD-9C96-F5DF078C2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3" name="Espace réservé du numéro de diapositive 22">
            <a:extLst>
              <a:ext uri="{FF2B5EF4-FFF2-40B4-BE49-F238E27FC236}">
                <a16:creationId xmlns:a16="http://schemas.microsoft.com/office/drawing/2014/main" id="{382FBA11-84F0-9F8E-F21A-830F62064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4533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FC2BE4D6-A190-65F7-2CFE-9940D07FC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99" y="2380208"/>
            <a:ext cx="5887293" cy="2497921"/>
          </a:xfrm>
          <a:prstGeom prst="rect">
            <a:avLst/>
          </a:prstGeom>
        </p:spPr>
      </p:pic>
      <p:pic>
        <p:nvPicPr>
          <p:cNvPr id="18" name="Image 17" descr="Une image contenant capture d’écran, texte, Système d’exploitation, Caractère coloré&#10;&#10;Description générée automatiquement">
            <a:extLst>
              <a:ext uri="{FF2B5EF4-FFF2-40B4-BE49-F238E27FC236}">
                <a16:creationId xmlns:a16="http://schemas.microsoft.com/office/drawing/2014/main" id="{DCAC8AAE-9D36-FC6F-74AB-6B4652FFC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830" y="2124174"/>
            <a:ext cx="4142971" cy="3247053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9398D8FF-1469-746A-CD02-C3E2E20DD9F3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4EA9731-FB88-18A2-2F58-2456B46FD744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897B6DB0-B3A5-2C7A-E7B6-FF60AF9E17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6422274C-39B2-8676-1F35-6C36D8896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1B01453B-F886-0ED6-5C26-A2511862B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63880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jaune, Police&#10;&#10;Description générée automatiquement">
            <a:extLst>
              <a:ext uri="{FF2B5EF4-FFF2-40B4-BE49-F238E27FC236}">
                <a16:creationId xmlns:a16="http://schemas.microsoft.com/office/drawing/2014/main" id="{B15FEA67-C985-8345-12DB-FE3F1C3D4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92" y="2075268"/>
            <a:ext cx="11049000" cy="2707464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0C80504-AFC7-EDA0-BDB7-A676E4D9181A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281091B-10C0-2447-8284-009F10D5ADFD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0" name="Espace réservé de la date 9">
            <a:extLst>
              <a:ext uri="{FF2B5EF4-FFF2-40B4-BE49-F238E27FC236}">
                <a16:creationId xmlns:a16="http://schemas.microsoft.com/office/drawing/2014/main" id="{37FE71FB-F3F6-4328-3E2A-6816BAA0AD6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04C3B856-55EF-096D-29D0-6D7A9F649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59C5FFD4-6B1B-E25A-198F-0F7DB4B770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523500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C83EEB93-267F-9E88-83F7-04226F32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78" y="2531044"/>
            <a:ext cx="6417734" cy="2134996"/>
          </a:xfrm>
          <a:prstGeom prst="rect">
            <a:avLst/>
          </a:prstGeom>
        </p:spPr>
      </p:pic>
      <p:pic>
        <p:nvPicPr>
          <p:cNvPr id="5" name="Image 4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68FFDD81-FA2F-8A8D-D402-4F8B6D136A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0" r="10028"/>
          <a:stretch/>
        </p:blipFill>
        <p:spPr>
          <a:xfrm>
            <a:off x="7662672" y="1829655"/>
            <a:ext cx="3355848" cy="3537775"/>
          </a:xfrm>
          <a:prstGeom prst="rect">
            <a:avLst/>
          </a:prstGeom>
        </p:spPr>
      </p:pic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4F030F-1C6B-E6E0-3CD3-B8FFFEDCED26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03EFF5-87E1-F13D-EE9E-06E4AB736E1A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A365DD-4911-D905-98CD-945137CE00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F1B14F79-F44F-A8EC-10F1-93546EA4D2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C9951AA9-2433-6A8A-3EFD-B1204B5D1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08260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DF9B782-20D6-5DF3-A601-8AE3F019CC70}"/>
              </a:ext>
            </a:extLst>
          </p:cNvPr>
          <p:cNvSpPr/>
          <p:nvPr/>
        </p:nvSpPr>
        <p:spPr>
          <a:xfrm>
            <a:off x="4198620" y="3054316"/>
            <a:ext cx="3393227" cy="461665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réussie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CAC3E34-9DD1-7D08-240E-A9A66149B070}"/>
              </a:ext>
            </a:extLst>
          </p:cNvPr>
          <p:cNvSpPr/>
          <p:nvPr/>
        </p:nvSpPr>
        <p:spPr>
          <a:xfrm>
            <a:off x="4198620" y="3668449"/>
            <a:ext cx="3393227" cy="4616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échouée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08A9DD9-1D34-2896-72D8-33874B1378A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5A43F0C-FAE9-ED4B-B95E-AE7F13EAC0B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0B136E90-7A29-D04E-2E73-2FE272396A4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0381EA9A-ACA9-2505-B240-ABBBAECE1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9B8E2AA3-C991-F04F-3897-2B09B81AE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49479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93033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rucNom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rucLocalisation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idApiculteur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21570"/>
            <a:ext cx="1872629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rucDescription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idReine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idCouleur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D7839363-F8EF-3B4C-D257-616915E94DE2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A23AC60-1E9E-31CE-2546-3064C5DDD258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7DB4699-DF3E-2AFE-D176-1DD066109A9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8B7F60D9-5BC6-1D29-EF5A-86119C6F7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5052634-BAEA-4CA2-E83E-863324DBA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2248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53118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name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localisation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fkApiarist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Hive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04636"/>
            <a:ext cx="1475084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description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fkQueen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fkColor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8498E0D-BFCB-6E70-C9C3-02AA1946304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EB50021-2389-B018-580C-A1A6E8AE1F8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24253784-B5FB-CC30-6BC3-EAA026394A6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B13DFB26-A870-BABB-5A7D-E48B59E75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9226495-7F93-A108-BA8F-7EF8A7A51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649893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7353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couleur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69397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&lt;rucher-item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="rucher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rucNom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&gt;&lt;/rucher-item&gt;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88CBE782-2455-ACFD-0F21-CA010B8DBACF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F7DDAD8-9C22-3283-D5FD-1CD92713262D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C3491A58-1C08-8CB2-C037-728C52F0E4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AB4532FE-7948-C36E-E20D-D78A76381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8A4A7EA4-59E8-847D-7E78-31FC56323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27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99344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69397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hive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707757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apiariesFetch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name,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 err="1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DA2D531-7B8F-8771-0F81-657CF4311B34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E3EA0C4-DF46-6DA4-EE40-C4F93EE872D2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49F29D7A-BE25-9EBD-DED4-A662DFC252E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7FDDA05D-4DCE-E379-6153-F40402E0A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DCFA5E56-AE3D-DC8A-EAED-FB984010D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17290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FD62D05-CDAA-70E4-E845-0B0AF01DDB01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B15BCBB-3DB7-F94C-ED08-2DDA0443D77B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Bugs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975EF105-A254-27C9-8EC0-2462900FC8D0}"/>
              </a:ext>
            </a:extLst>
          </p:cNvPr>
          <p:cNvSpPr/>
          <p:nvPr/>
        </p:nvSpPr>
        <p:spPr>
          <a:xfrm>
            <a:off x="3517900" y="2995452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Session utilisateur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A0EA265-0015-01F5-C51A-9599C906D279}"/>
              </a:ext>
            </a:extLst>
          </p:cNvPr>
          <p:cNvSpPr/>
          <p:nvPr/>
        </p:nvSpPr>
        <p:spPr>
          <a:xfrm>
            <a:off x="3517900" y="3950599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URL</a:t>
            </a:r>
          </a:p>
        </p:txBody>
      </p:sp>
      <p:sp>
        <p:nvSpPr>
          <p:cNvPr id="19" name="Espace réservé de la date 18">
            <a:extLst>
              <a:ext uri="{FF2B5EF4-FFF2-40B4-BE49-F238E27FC236}">
                <a16:creationId xmlns:a16="http://schemas.microsoft.com/office/drawing/2014/main" id="{4C6378DB-4010-D9AD-20A7-3B1102360A6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0" name="Espace réservé du pied de page 19">
            <a:extLst>
              <a:ext uri="{FF2B5EF4-FFF2-40B4-BE49-F238E27FC236}">
                <a16:creationId xmlns:a16="http://schemas.microsoft.com/office/drawing/2014/main" id="{CB559001-65E7-383A-82AD-C1AD8F1CDA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4CAED9BB-FE07-1BDC-B184-FBB424B263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01224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44C514E-7785-146E-08FB-6B04375C3099}"/>
              </a:ext>
            </a:extLst>
          </p:cNvPr>
          <p:cNvSpPr/>
          <p:nvPr/>
        </p:nvSpPr>
        <p:spPr>
          <a:xfrm>
            <a:off x="3517900" y="1989136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6E9E2F-01B3-052B-AD5C-9EE7A23213AC}"/>
              </a:ext>
            </a:extLst>
          </p:cNvPr>
          <p:cNvSpPr/>
          <p:nvPr/>
        </p:nvSpPr>
        <p:spPr>
          <a:xfrm>
            <a:off x="3517900" y="2944283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C43E11D-7023-41EC-8FDA-315F739BE0E0}"/>
              </a:ext>
            </a:extLst>
          </p:cNvPr>
          <p:cNvSpPr/>
          <p:nvPr/>
        </p:nvSpPr>
        <p:spPr>
          <a:xfrm>
            <a:off x="3517900" y="3903134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4696EC8-8DE2-7E9B-BFD2-3804A1B45491}"/>
              </a:ext>
            </a:extLst>
          </p:cNvPr>
          <p:cNvSpPr/>
          <p:nvPr/>
        </p:nvSpPr>
        <p:spPr>
          <a:xfrm>
            <a:off x="3517900" y="4861985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22" name="Espace réservé de la date 21">
            <a:extLst>
              <a:ext uri="{FF2B5EF4-FFF2-40B4-BE49-F238E27FC236}">
                <a16:creationId xmlns:a16="http://schemas.microsoft.com/office/drawing/2014/main" id="{AF89F39E-591F-87C3-AEA9-35C23AEA015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3" name="Espace réservé du pied de page 22">
            <a:extLst>
              <a:ext uri="{FF2B5EF4-FFF2-40B4-BE49-F238E27FC236}">
                <a16:creationId xmlns:a16="http://schemas.microsoft.com/office/drawing/2014/main" id="{239181D3-DF5E-8E50-8669-79FA6E6DC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4" name="Espace réservé du numéro de diapositive 23">
            <a:extLst>
              <a:ext uri="{FF2B5EF4-FFF2-40B4-BE49-F238E27FC236}">
                <a16:creationId xmlns:a16="http://schemas.microsoft.com/office/drawing/2014/main" id="{CE9246EA-A0D7-3EE6-A55A-10E45EE8D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23555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ZoneTexte 68">
            <a:extLst>
              <a:ext uri="{FF2B5EF4-FFF2-40B4-BE49-F238E27FC236}">
                <a16:creationId xmlns:a16="http://schemas.microsoft.com/office/drawing/2014/main" id="{8363B3C0-CBB0-3613-1D17-E1CF3CE15CDD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1A722C0-F62C-8B61-AB5D-6A4A36E6B96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0E7C4D2-2773-E761-2720-70F6D31E0E8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CD92B873-BD5D-6DED-7D4E-66B32F60D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038FF32-6F93-3506-8457-8401957BB8F4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2F8F62B-898F-10C7-6D51-150C86E62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707FEFC-61C9-2BB9-9D87-14212D30B8F5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4F437D43-C1B3-F0AD-8E5C-DED26FD90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475212"/>
            <a:ext cx="461665" cy="46166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0423C6-95DA-A7C6-2C2D-B45FF250DDC3}"/>
              </a:ext>
            </a:extLst>
          </p:cNvPr>
          <p:cNvSpPr txBox="1"/>
          <p:nvPr/>
        </p:nvSpPr>
        <p:spPr>
          <a:xfrm>
            <a:off x="5607831" y="252137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4" name="Graphique 13">
            <a:extLst>
              <a:ext uri="{FF2B5EF4-FFF2-40B4-BE49-F238E27FC236}">
                <a16:creationId xmlns:a16="http://schemas.microsoft.com/office/drawing/2014/main" id="{8CB0F5C6-6431-F676-1429-58A4F71F9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936724"/>
            <a:ext cx="461665" cy="461665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CB9063C-BD8F-FADA-66BA-CC31D44704E8}"/>
              </a:ext>
            </a:extLst>
          </p:cNvPr>
          <p:cNvSpPr txBox="1"/>
          <p:nvPr/>
        </p:nvSpPr>
        <p:spPr>
          <a:xfrm>
            <a:off x="5607831" y="298289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AE9710FD-CC77-FABC-E1CF-0AC37DD4E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393924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9FE84C6B-1BDF-DCFE-8F27-850F7EE37B9D}"/>
              </a:ext>
            </a:extLst>
          </p:cNvPr>
          <p:cNvSpPr txBox="1"/>
          <p:nvPr/>
        </p:nvSpPr>
        <p:spPr>
          <a:xfrm>
            <a:off x="5607831" y="344009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E3D3AD26-8C14-9086-6326-6043B1C9F04B}"/>
              </a:ext>
            </a:extLst>
          </p:cNvPr>
          <p:cNvSpPr/>
          <p:nvPr/>
        </p:nvSpPr>
        <p:spPr>
          <a:xfrm>
            <a:off x="4320375" y="1454406"/>
            <a:ext cx="3748357" cy="490194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2" name="Connecteur : en angle 31">
            <a:extLst>
              <a:ext uri="{FF2B5EF4-FFF2-40B4-BE49-F238E27FC236}">
                <a16:creationId xmlns:a16="http://schemas.microsoft.com/office/drawing/2014/main" id="{32741080-7DD8-CE66-C228-0B3E4156329E}"/>
              </a:ext>
            </a:extLst>
          </p:cNvPr>
          <p:cNvCxnSpPr>
            <a:cxnSpLocks/>
            <a:stCxn id="8" idx="1"/>
            <a:endCxn id="5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66BD0B15-27D1-B108-DFCE-79615B2121FC}"/>
              </a:ext>
            </a:extLst>
          </p:cNvPr>
          <p:cNvCxnSpPr>
            <a:cxnSpLocks/>
            <a:stCxn id="12" idx="1"/>
            <a:endCxn id="5" idx="2"/>
          </p:cNvCxnSpPr>
          <p:nvPr/>
        </p:nvCxnSpPr>
        <p:spPr>
          <a:xfrm rot="10800000">
            <a:off x="4915391" y="2042279"/>
            <a:ext cx="266354" cy="6637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F051F7C2-29A9-6B68-5FA7-C458E418282F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4915391" y="295038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B4193616-6CF7-E729-17CF-C553DA38D5CF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4915391" y="205322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Graphique 39">
            <a:extLst>
              <a:ext uri="{FF2B5EF4-FFF2-40B4-BE49-F238E27FC236}">
                <a16:creationId xmlns:a16="http://schemas.microsoft.com/office/drawing/2014/main" id="{D093B4C7-7B3C-49FE-67B8-4AB83798C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829503"/>
            <a:ext cx="461665" cy="461665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0E16030A-6D0A-0592-1E7B-61872A0E63C3}"/>
              </a:ext>
            </a:extLst>
          </p:cNvPr>
          <p:cNvSpPr txBox="1"/>
          <p:nvPr/>
        </p:nvSpPr>
        <p:spPr>
          <a:xfrm>
            <a:off x="5607831" y="387566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42" name="Graphique 41">
            <a:extLst>
              <a:ext uri="{FF2B5EF4-FFF2-40B4-BE49-F238E27FC236}">
                <a16:creationId xmlns:a16="http://schemas.microsoft.com/office/drawing/2014/main" id="{A6B63D5D-4AAE-0363-E7EB-06970C63C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286703"/>
            <a:ext cx="461665" cy="461665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DD99F7EF-2250-4627-B2A0-D0359FAE533E}"/>
              </a:ext>
            </a:extLst>
          </p:cNvPr>
          <p:cNvSpPr txBox="1"/>
          <p:nvPr/>
        </p:nvSpPr>
        <p:spPr>
          <a:xfrm>
            <a:off x="5607831" y="433286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1C869160-F205-CA59-0245-5A0BEC628CC1}"/>
              </a:ext>
            </a:extLst>
          </p:cNvPr>
          <p:cNvCxnSpPr>
            <a:cxnSpLocks/>
            <a:stCxn id="40" idx="1"/>
          </p:cNvCxnSpPr>
          <p:nvPr/>
        </p:nvCxnSpPr>
        <p:spPr>
          <a:xfrm rot="10800000">
            <a:off x="4915391" y="386472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998DDD60-DC78-7E84-B3F1-2AF679600FD5}"/>
              </a:ext>
            </a:extLst>
          </p:cNvPr>
          <p:cNvCxnSpPr>
            <a:cxnSpLocks/>
            <a:stCxn id="42" idx="1"/>
          </p:cNvCxnSpPr>
          <p:nvPr/>
        </p:nvCxnSpPr>
        <p:spPr>
          <a:xfrm rot="10800000">
            <a:off x="4915391" y="359867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Espace réservé de la date 60">
            <a:extLst>
              <a:ext uri="{FF2B5EF4-FFF2-40B4-BE49-F238E27FC236}">
                <a16:creationId xmlns:a16="http://schemas.microsoft.com/office/drawing/2014/main" id="{4EF20D54-BB6B-CA90-BECA-E793A0B6B60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2" name="Espace réservé du pied de page 61">
            <a:extLst>
              <a:ext uri="{FF2B5EF4-FFF2-40B4-BE49-F238E27FC236}">
                <a16:creationId xmlns:a16="http://schemas.microsoft.com/office/drawing/2014/main" id="{DD7B8BD4-274D-866B-41CE-B020BAB8C2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3" name="Espace réservé du numéro de diapositive 62">
            <a:extLst>
              <a:ext uri="{FF2B5EF4-FFF2-40B4-BE49-F238E27FC236}">
                <a16:creationId xmlns:a16="http://schemas.microsoft.com/office/drawing/2014/main" id="{EDEC8080-7810-3EE2-ED00-1723B80F5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36232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3930980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5698" y="3977146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4392492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5698" y="4438658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4849692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5698" y="4895858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454406"/>
            <a:ext cx="3748357" cy="490194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cxnSpLocks/>
            <a:stCxn id="15" idx="1"/>
            <a:endCxn id="7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cxnSpLocks/>
            <a:stCxn id="17" idx="1"/>
            <a:endCxn id="7" idx="2"/>
          </p:cNvCxnSpPr>
          <p:nvPr/>
        </p:nvCxnSpPr>
        <p:spPr>
          <a:xfrm rot="10800000">
            <a:off x="4915392" y="2042279"/>
            <a:ext cx="264221" cy="211953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3258" y="4406155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3258" y="3508997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5285271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5698" y="5331437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5742471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5698" y="5788637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cxnSpLocks/>
            <a:stCxn id="36" idx="1"/>
          </p:cNvCxnSpPr>
          <p:nvPr/>
        </p:nvCxnSpPr>
        <p:spPr>
          <a:xfrm rot="10800000">
            <a:off x="4913258" y="5320488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3258" y="5054440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25BFC2F9-45C6-7607-7DC2-48A1BE8BEA56}"/>
              </a:ext>
            </a:extLst>
          </p:cNvPr>
          <p:cNvSpPr txBox="1"/>
          <p:nvPr/>
        </p:nvSpPr>
        <p:spPr>
          <a:xfrm>
            <a:off x="5662864" y="2436354"/>
            <a:ext cx="204180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auth.controller.ts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stCxn id="33" idx="1"/>
            <a:endCxn id="15" idx="2"/>
          </p:cNvCxnSpPr>
          <p:nvPr/>
        </p:nvCxnSpPr>
        <p:spPr>
          <a:xfrm rot="10800000">
            <a:off x="5412578" y="2468728"/>
            <a:ext cx="250286" cy="144598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  <a:stCxn id="59" idx="1"/>
            <a:endCxn id="15" idx="2"/>
          </p:cNvCxnSpPr>
          <p:nvPr/>
        </p:nvCxnSpPr>
        <p:spPr>
          <a:xfrm rot="10800000">
            <a:off x="5412579" y="2468729"/>
            <a:ext cx="254407" cy="538973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stCxn id="60" idx="1"/>
            <a:endCxn id="15" idx="2"/>
          </p:cNvCxnSpPr>
          <p:nvPr/>
        </p:nvCxnSpPr>
        <p:spPr>
          <a:xfrm rot="10800000">
            <a:off x="5412578" y="2468728"/>
            <a:ext cx="267220" cy="966592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BC2FA4E1-5235-70A0-4C52-1EA4979F1408}"/>
              </a:ext>
            </a:extLst>
          </p:cNvPr>
          <p:cNvSpPr txBox="1"/>
          <p:nvPr/>
        </p:nvSpPr>
        <p:spPr>
          <a:xfrm>
            <a:off x="5666985" y="2830729"/>
            <a:ext cx="21926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ruche.controller.ts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9BE4E3BB-856C-4EBB-A8D9-BBD47574A820}"/>
              </a:ext>
            </a:extLst>
          </p:cNvPr>
          <p:cNvSpPr txBox="1"/>
          <p:nvPr/>
        </p:nvSpPr>
        <p:spPr>
          <a:xfrm>
            <a:off x="5679798" y="3258348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rucher.controller.ts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615924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412578" y="2468728"/>
            <a:ext cx="267220" cy="1324168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A0E560C-EFBD-8825-3A37-B13E9985C48C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DA230BF0-35D5-C171-DF2D-B10150A0CD21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08464BA-CA54-2B25-A947-AA2A6CEF0DE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40" name="Espace réservé de la date 39">
            <a:extLst>
              <a:ext uri="{FF2B5EF4-FFF2-40B4-BE49-F238E27FC236}">
                <a16:creationId xmlns:a16="http://schemas.microsoft.com/office/drawing/2014/main" id="{E11096E0-0115-4A7A-E30A-0C746926C7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41" name="Espace réservé du pied de page 40">
            <a:extLst>
              <a:ext uri="{FF2B5EF4-FFF2-40B4-BE49-F238E27FC236}">
                <a16:creationId xmlns:a16="http://schemas.microsoft.com/office/drawing/2014/main" id="{BA77DD97-CFBB-3F1C-971A-95875AB66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47" name="Espace réservé du numéro de diapositive 46">
            <a:extLst>
              <a:ext uri="{FF2B5EF4-FFF2-40B4-BE49-F238E27FC236}">
                <a16:creationId xmlns:a16="http://schemas.microsoft.com/office/drawing/2014/main" id="{9E684CA5-1AB3-F484-5BBA-70ADAAACC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85043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5E608D2-B131-EAFA-D104-0CF6F3485E94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DD0CC874-BD2A-8DA7-EBC9-EB958134F19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CFECE42-8158-2C0B-B59F-E53E2747C2B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076E9A3C-4BA5-99C1-7A29-B7A4A8E6A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A5F03B7-9FBA-325D-2F8D-C07EC9459A96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5028F842-113D-E340-D8F2-C13750FD4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342" y="1996112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70692F4-2057-5692-907C-EB1CA1C48EC0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3" name="Graphique 12">
            <a:extLst>
              <a:ext uri="{FF2B5EF4-FFF2-40B4-BE49-F238E27FC236}">
                <a16:creationId xmlns:a16="http://schemas.microsoft.com/office/drawing/2014/main" id="{7FCC7403-DEAD-FB98-28B4-EF8BF973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2444002"/>
            <a:ext cx="461665" cy="46166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622F1723-11F1-35EE-DB13-23546C3EC190}"/>
              </a:ext>
            </a:extLst>
          </p:cNvPr>
          <p:cNvSpPr txBox="1"/>
          <p:nvPr/>
        </p:nvSpPr>
        <p:spPr>
          <a:xfrm>
            <a:off x="5609678" y="249016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DBA52D3B-CA0C-D4CF-DEBB-70F266013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2905514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E004F49-6866-FA64-107F-06E797FA1B05}"/>
              </a:ext>
            </a:extLst>
          </p:cNvPr>
          <p:cNvSpPr txBox="1"/>
          <p:nvPr/>
        </p:nvSpPr>
        <p:spPr>
          <a:xfrm>
            <a:off x="5609678" y="295168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30" name="Graphique 29">
            <a:extLst>
              <a:ext uri="{FF2B5EF4-FFF2-40B4-BE49-F238E27FC236}">
                <a16:creationId xmlns:a16="http://schemas.microsoft.com/office/drawing/2014/main" id="{C41A10A9-E27A-C594-1F2A-5361C09C0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3362714"/>
            <a:ext cx="461665" cy="46166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DBD30B65-46E4-38A4-C975-0C9B8C73F6F3}"/>
              </a:ext>
            </a:extLst>
          </p:cNvPr>
          <p:cNvSpPr txBox="1"/>
          <p:nvPr/>
        </p:nvSpPr>
        <p:spPr>
          <a:xfrm>
            <a:off x="5609678" y="340888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BEBD6E96-ED96-0B64-5BE0-2BBC553B02B8}"/>
              </a:ext>
            </a:extLst>
          </p:cNvPr>
          <p:cNvSpPr/>
          <p:nvPr/>
        </p:nvSpPr>
        <p:spPr>
          <a:xfrm>
            <a:off x="4320375" y="1445452"/>
            <a:ext cx="3748357" cy="491089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73A617BB-5EB6-483A-3E2F-D90132B8EFAA}"/>
              </a:ext>
            </a:extLst>
          </p:cNvPr>
          <p:cNvCxnSpPr>
            <a:stCxn id="11" idx="1"/>
            <a:endCxn id="6" idx="2"/>
          </p:cNvCxnSpPr>
          <p:nvPr/>
        </p:nvCxnSpPr>
        <p:spPr>
          <a:xfrm rot="10800000">
            <a:off x="4915392" y="2042279"/>
            <a:ext cx="248951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C71A6EB5-8783-0ACC-9BDA-D4145EECB13D}"/>
              </a:ext>
            </a:extLst>
          </p:cNvPr>
          <p:cNvCxnSpPr>
            <a:stCxn id="13" idx="1"/>
            <a:endCxn id="6" idx="2"/>
          </p:cNvCxnSpPr>
          <p:nvPr/>
        </p:nvCxnSpPr>
        <p:spPr>
          <a:xfrm rot="10800000">
            <a:off x="4915392" y="2042279"/>
            <a:ext cx="268201" cy="63255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8BEFBB86-AF4C-8A45-876B-198DF282AA39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>
            <a:off x="4917238" y="291917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eur : en angle 39">
            <a:extLst>
              <a:ext uri="{FF2B5EF4-FFF2-40B4-BE49-F238E27FC236}">
                <a16:creationId xmlns:a16="http://schemas.microsoft.com/office/drawing/2014/main" id="{C6BB703F-247D-99AA-A187-83E7AF49D312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4917238" y="202201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1" name="Graphique 40">
            <a:extLst>
              <a:ext uri="{FF2B5EF4-FFF2-40B4-BE49-F238E27FC236}">
                <a16:creationId xmlns:a16="http://schemas.microsoft.com/office/drawing/2014/main" id="{E5529571-8A66-0956-8DB7-9763CE39C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3798293"/>
            <a:ext cx="461665" cy="461665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6C09D67-962D-D1EF-3A6C-4974CC028630}"/>
              </a:ext>
            </a:extLst>
          </p:cNvPr>
          <p:cNvSpPr txBox="1"/>
          <p:nvPr/>
        </p:nvSpPr>
        <p:spPr>
          <a:xfrm>
            <a:off x="5609678" y="384445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45" name="Graphique 44">
            <a:extLst>
              <a:ext uri="{FF2B5EF4-FFF2-40B4-BE49-F238E27FC236}">
                <a16:creationId xmlns:a16="http://schemas.microsoft.com/office/drawing/2014/main" id="{079AA866-4D7E-398C-55E8-81D6A0BFF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255493"/>
            <a:ext cx="461665" cy="461665"/>
          </a:xfrm>
          <a:prstGeom prst="rect">
            <a:avLst/>
          </a:prstGeom>
        </p:spPr>
      </p:pic>
      <p:sp>
        <p:nvSpPr>
          <p:cNvPr id="46" name="ZoneTexte 45">
            <a:extLst>
              <a:ext uri="{FF2B5EF4-FFF2-40B4-BE49-F238E27FC236}">
                <a16:creationId xmlns:a16="http://schemas.microsoft.com/office/drawing/2014/main" id="{B6ABC15B-C19D-E9DF-8540-AB3A95BA7AC5}"/>
              </a:ext>
            </a:extLst>
          </p:cNvPr>
          <p:cNvSpPr txBox="1"/>
          <p:nvPr/>
        </p:nvSpPr>
        <p:spPr>
          <a:xfrm>
            <a:off x="5609678" y="430165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1CCA90F9-7AEE-AE78-1704-9D7A807FA59E}"/>
              </a:ext>
            </a:extLst>
          </p:cNvPr>
          <p:cNvCxnSpPr>
            <a:stCxn id="41" idx="1"/>
          </p:cNvCxnSpPr>
          <p:nvPr/>
        </p:nvCxnSpPr>
        <p:spPr>
          <a:xfrm rot="10800000">
            <a:off x="4917238" y="383351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A0BD80BD-5CDE-4072-3004-AC2B1A0C068A}"/>
              </a:ext>
            </a:extLst>
          </p:cNvPr>
          <p:cNvCxnSpPr>
            <a:cxnSpLocks/>
            <a:stCxn id="45" idx="1"/>
          </p:cNvCxnSpPr>
          <p:nvPr/>
        </p:nvCxnSpPr>
        <p:spPr>
          <a:xfrm rot="10800000">
            <a:off x="4917238" y="356746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Espace réservé de la date 65">
            <a:extLst>
              <a:ext uri="{FF2B5EF4-FFF2-40B4-BE49-F238E27FC236}">
                <a16:creationId xmlns:a16="http://schemas.microsoft.com/office/drawing/2014/main" id="{DA32A357-7396-BEFC-B40A-AC1C2A0F5F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7" name="Espace réservé du pied de page 66">
            <a:extLst>
              <a:ext uri="{FF2B5EF4-FFF2-40B4-BE49-F238E27FC236}">
                <a16:creationId xmlns:a16="http://schemas.microsoft.com/office/drawing/2014/main" id="{F4B5C3B0-6893-AE3C-AD85-714398F042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8" name="Espace réservé du numéro de diapositive 67">
            <a:extLst>
              <a:ext uri="{FF2B5EF4-FFF2-40B4-BE49-F238E27FC236}">
                <a16:creationId xmlns:a16="http://schemas.microsoft.com/office/drawing/2014/main" id="{AF135C19-D54B-5EB9-CABC-A8C5977A8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9390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342" y="19961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032172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9678" y="407833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493684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9678" y="453985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950884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9678" y="499705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445452"/>
            <a:ext cx="3748357" cy="491089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2" y="2042279"/>
            <a:ext cx="248951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2" y="2042279"/>
            <a:ext cx="268201" cy="222072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7238" y="450734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7238" y="361018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5386463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9678" y="54326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5843663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9678" y="588982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7238" y="54216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7238" y="515563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5395176" y="2457778"/>
            <a:ext cx="266353" cy="14316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  <a:stCxn id="11" idx="1"/>
            <a:endCxn id="15" idx="2"/>
          </p:cNvCxnSpPr>
          <p:nvPr/>
        </p:nvCxnSpPr>
        <p:spPr>
          <a:xfrm rot="10800000">
            <a:off x="5395175" y="2457777"/>
            <a:ext cx="266822" cy="640518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stCxn id="23" idx="1"/>
            <a:endCxn id="15" idx="2"/>
          </p:cNvCxnSpPr>
          <p:nvPr/>
        </p:nvCxnSpPr>
        <p:spPr>
          <a:xfrm rot="10800000">
            <a:off x="5395175" y="2457777"/>
            <a:ext cx="266822" cy="1114242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776988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395176" y="2457778"/>
            <a:ext cx="284623" cy="1496183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que 4">
            <a:extLst>
              <a:ext uri="{FF2B5EF4-FFF2-40B4-BE49-F238E27FC236}">
                <a16:creationId xmlns:a16="http://schemas.microsoft.com/office/drawing/2014/main" id="{4BDC3860-C75B-A13F-4884-E9B844AF2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0464" y="2367628"/>
            <a:ext cx="461665" cy="4616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9E087C-E3F9-C3B0-65CE-3E5101F9ED55}"/>
              </a:ext>
            </a:extLst>
          </p:cNvPr>
          <p:cNvSpPr txBox="1"/>
          <p:nvPr/>
        </p:nvSpPr>
        <p:spPr>
          <a:xfrm>
            <a:off x="6071618" y="2416278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8BE770AA-D116-5CA3-0CF8-CD884ED84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2867462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E19B4F6-97EE-C7E0-3F20-F132BA4AA9B2}"/>
              </a:ext>
            </a:extLst>
          </p:cNvPr>
          <p:cNvSpPr txBox="1"/>
          <p:nvPr/>
        </p:nvSpPr>
        <p:spPr>
          <a:xfrm>
            <a:off x="6070819" y="2925050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BC2CFAEB-9533-D6CA-3452-F24C4AD58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3341186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94C4166-0CE4-DE37-EF80-7D4EC9FB62B5}"/>
              </a:ext>
            </a:extLst>
          </p:cNvPr>
          <p:cNvSpPr txBox="1"/>
          <p:nvPr/>
        </p:nvSpPr>
        <p:spPr>
          <a:xfrm>
            <a:off x="6062352" y="3398774"/>
            <a:ext cx="17608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3359D17-EF7F-1884-26A7-684BB5CB35F5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BA46A5BE-C1A8-8306-CD76-E7D4B5AB19B8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4087B2A-B880-AD74-1086-3076366035B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33" name="Espace réservé de la date 32">
            <a:extLst>
              <a:ext uri="{FF2B5EF4-FFF2-40B4-BE49-F238E27FC236}">
                <a16:creationId xmlns:a16="http://schemas.microsoft.com/office/drawing/2014/main" id="{C405A666-6A9D-E0A6-7A64-075D00FBD1B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4" name="Espace réservé du pied de page 33">
            <a:extLst>
              <a:ext uri="{FF2B5EF4-FFF2-40B4-BE49-F238E27FC236}">
                <a16:creationId xmlns:a16="http://schemas.microsoft.com/office/drawing/2014/main" id="{9F08E2DD-98DE-5B7B-AC70-8D42DCB58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35" name="Espace réservé du numéro de diapositive 34">
            <a:extLst>
              <a:ext uri="{FF2B5EF4-FFF2-40B4-BE49-F238E27FC236}">
                <a16:creationId xmlns:a16="http://schemas.microsoft.com/office/drawing/2014/main" id="{C6B54B97-DFC0-7B54-EB1A-A371156DB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42536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A60F7BCC-33EE-4023-B2E6-876294700C86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864AAB2-A67E-B374-DE60-BA0B56756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34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30700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B3AE696-0A69-A7AC-AB69-139474370897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À vos questions !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E43F6A7-D573-48F6-A05F-FF970DA04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287997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458615-0112-5816-E057-B6BD585A2E17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2" name="Espace réservé de la date 51">
            <a:extLst>
              <a:ext uri="{FF2B5EF4-FFF2-40B4-BE49-F238E27FC236}">
                <a16:creationId xmlns:a16="http://schemas.microsoft.com/office/drawing/2014/main" id="{20F29DCF-9851-E120-3C37-EED2416711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53" name="Espace réservé du pied de page 52">
            <a:extLst>
              <a:ext uri="{FF2B5EF4-FFF2-40B4-BE49-F238E27FC236}">
                <a16:creationId xmlns:a16="http://schemas.microsoft.com/office/drawing/2014/main" id="{9A368D57-4130-F7D3-D31A-0C77F1CA4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54" name="Espace réservé du numéro de diapositive 53">
            <a:extLst>
              <a:ext uri="{FF2B5EF4-FFF2-40B4-BE49-F238E27FC236}">
                <a16:creationId xmlns:a16="http://schemas.microsoft.com/office/drawing/2014/main" id="{DFF8DC81-2E4B-A459-60D3-0F9CC66B4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4</a:t>
            </a:fld>
            <a:endParaRPr lang="fr-CH" dirty="0"/>
          </a:p>
        </p:txBody>
      </p:sp>
      <p:pic>
        <p:nvPicPr>
          <p:cNvPr id="56" name="Graphique 55">
            <a:extLst>
              <a:ext uri="{FF2B5EF4-FFF2-40B4-BE49-F238E27FC236}">
                <a16:creationId xmlns:a16="http://schemas.microsoft.com/office/drawing/2014/main" id="{B669BCA4-A3EB-AEC7-1B3B-1152C35C7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57" name="ZoneTexte 56">
            <a:extLst>
              <a:ext uri="{FF2B5EF4-FFF2-40B4-BE49-F238E27FC236}">
                <a16:creationId xmlns:a16="http://schemas.microsoft.com/office/drawing/2014/main" id="{90FAA3E3-BA24-8621-FD70-B96CCC33AE36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FC20B295-B63A-46CF-4822-EDB294452E1A}"/>
              </a:ext>
            </a:extLst>
          </p:cNvPr>
          <p:cNvSpPr txBox="1"/>
          <p:nvPr/>
        </p:nvSpPr>
        <p:spPr>
          <a:xfrm>
            <a:off x="5130191" y="29294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5405F535-3B56-B40B-875F-9822D6D8FCF2}"/>
              </a:ext>
            </a:extLst>
          </p:cNvPr>
          <p:cNvSpPr txBox="1"/>
          <p:nvPr/>
        </p:nvSpPr>
        <p:spPr>
          <a:xfrm>
            <a:off x="5118311" y="3418456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61" name="Graphique 60">
            <a:extLst>
              <a:ext uri="{FF2B5EF4-FFF2-40B4-BE49-F238E27FC236}">
                <a16:creationId xmlns:a16="http://schemas.microsoft.com/office/drawing/2014/main" id="{AAEC3F18-014E-F21C-1D4E-DA581B7D55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5076" y="3372289"/>
            <a:ext cx="415499" cy="415499"/>
          </a:xfrm>
          <a:prstGeom prst="rect">
            <a:avLst/>
          </a:prstGeom>
        </p:spPr>
      </p:pic>
      <p:pic>
        <p:nvPicPr>
          <p:cNvPr id="62" name="Graphique 61">
            <a:extLst>
              <a:ext uri="{FF2B5EF4-FFF2-40B4-BE49-F238E27FC236}">
                <a16:creationId xmlns:a16="http://schemas.microsoft.com/office/drawing/2014/main" id="{F276A987-E8CF-67BE-FA62-299390564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1992" y="2866194"/>
            <a:ext cx="461665" cy="461665"/>
          </a:xfrm>
          <a:prstGeom prst="rect">
            <a:avLst/>
          </a:prstGeom>
        </p:spPr>
      </p:pic>
      <p:sp>
        <p:nvSpPr>
          <p:cNvPr id="66" name="Rectangle : coins arrondis 65">
            <a:extLst>
              <a:ext uri="{FF2B5EF4-FFF2-40B4-BE49-F238E27FC236}">
                <a16:creationId xmlns:a16="http://schemas.microsoft.com/office/drawing/2014/main" id="{26F7611B-FBEF-AF38-3264-0054BBAC2C44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69" name="Graphique 68">
            <a:extLst>
              <a:ext uri="{FF2B5EF4-FFF2-40B4-BE49-F238E27FC236}">
                <a16:creationId xmlns:a16="http://schemas.microsoft.com/office/drawing/2014/main" id="{CF51A3AA-4213-3162-B419-00E4EFCF2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70" name="ZoneTexte 69">
            <a:extLst>
              <a:ext uri="{FF2B5EF4-FFF2-40B4-BE49-F238E27FC236}">
                <a16:creationId xmlns:a16="http://schemas.microsoft.com/office/drawing/2014/main" id="{B8DC4498-B1CB-C7A2-EDCF-FB2852B23FF5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FED68E7-B76D-41EF-7ADA-35A31826BE0D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6484E74-5481-0342-442B-BF89BD5B4316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8" name="Image 7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9B2525FD-24A6-4EBD-90D6-B486D2AA3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D63D6817-0390-A47E-016E-30D330A1F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FFEE264E-CA0E-98CA-25CE-D18186DD054D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C43899BE-AC75-8BC4-FFF8-35812C75E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90586" y="2844992"/>
            <a:ext cx="461665" cy="46166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E1A45707-BD2F-6AED-37E5-17CA6BB36C6C}"/>
              </a:ext>
            </a:extLst>
          </p:cNvPr>
          <p:cNvSpPr txBox="1"/>
          <p:nvPr/>
        </p:nvSpPr>
        <p:spPr>
          <a:xfrm>
            <a:off x="5130191" y="38057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204DCCC-15ED-BEFA-29FE-4E93BCD674D2}"/>
              </a:ext>
            </a:extLst>
          </p:cNvPr>
          <p:cNvSpPr txBox="1"/>
          <p:nvPr/>
        </p:nvSpPr>
        <p:spPr>
          <a:xfrm>
            <a:off x="5118311" y="4294756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941CD03F-43FD-35D9-AAF1-2AFD857EED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5076" y="4248589"/>
            <a:ext cx="415499" cy="415499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B484B5CF-FC70-6480-640B-F5E25661C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1992" y="3742494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A9D3D2E3-8C1C-F427-F900-C9CAA8509776}"/>
              </a:ext>
            </a:extLst>
          </p:cNvPr>
          <p:cNvSpPr txBox="1"/>
          <p:nvPr/>
        </p:nvSpPr>
        <p:spPr>
          <a:xfrm>
            <a:off x="5627378" y="2896624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10A49083-181C-9FFE-4156-FE77411FF0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3307658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BA948B53-40B3-FF11-DF60-55FB6363AA0B}"/>
              </a:ext>
            </a:extLst>
          </p:cNvPr>
          <p:cNvSpPr txBox="1"/>
          <p:nvPr/>
        </p:nvSpPr>
        <p:spPr>
          <a:xfrm>
            <a:off x="5627378" y="3353824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49F98049-6BAA-0822-08EF-5661AC8FEF16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8" name="Connecteur : en angle 37">
            <a:extLst>
              <a:ext uri="{FF2B5EF4-FFF2-40B4-BE49-F238E27FC236}">
                <a16:creationId xmlns:a16="http://schemas.microsoft.com/office/drawing/2014/main" id="{3917DF29-187F-0659-C9F6-8DB775D87AF5}"/>
              </a:ext>
            </a:extLst>
          </p:cNvPr>
          <p:cNvCxnSpPr>
            <a:cxnSpLocks/>
            <a:stCxn id="12" idx="1"/>
            <a:endCxn id="10" idx="2"/>
          </p:cNvCxnSpPr>
          <p:nvPr/>
        </p:nvCxnSpPr>
        <p:spPr>
          <a:xfrm rot="10800000">
            <a:off x="4934938" y="2885675"/>
            <a:ext cx="255648" cy="190151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necteur : en angle 38">
            <a:extLst>
              <a:ext uri="{FF2B5EF4-FFF2-40B4-BE49-F238E27FC236}">
                <a16:creationId xmlns:a16="http://schemas.microsoft.com/office/drawing/2014/main" id="{6182F681-455F-5895-6EE7-E2EB109D22DC}"/>
              </a:ext>
            </a:extLst>
          </p:cNvPr>
          <p:cNvCxnSpPr>
            <a:stCxn id="29" idx="1"/>
            <a:endCxn id="10" idx="2"/>
          </p:cNvCxnSpPr>
          <p:nvPr/>
        </p:nvCxnSpPr>
        <p:spPr>
          <a:xfrm rot="10800000">
            <a:off x="4934938" y="2885675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6" name="Graphique 45">
            <a:extLst>
              <a:ext uri="{FF2B5EF4-FFF2-40B4-BE49-F238E27FC236}">
                <a16:creationId xmlns:a16="http://schemas.microsoft.com/office/drawing/2014/main" id="{3C973DEB-EE08-D62F-67D9-0E8D4DA23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47" name="ZoneTexte 46">
            <a:extLst>
              <a:ext uri="{FF2B5EF4-FFF2-40B4-BE49-F238E27FC236}">
                <a16:creationId xmlns:a16="http://schemas.microsoft.com/office/drawing/2014/main" id="{7CEEC2DD-EFA0-4DBE-6F11-A475F4039C53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9" name="Espace réservé de la date 78">
            <a:extLst>
              <a:ext uri="{FF2B5EF4-FFF2-40B4-BE49-F238E27FC236}">
                <a16:creationId xmlns:a16="http://schemas.microsoft.com/office/drawing/2014/main" id="{3F01A192-F37D-2116-EF80-B75022EC33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80" name="Espace réservé du pied de page 79">
            <a:extLst>
              <a:ext uri="{FF2B5EF4-FFF2-40B4-BE49-F238E27FC236}">
                <a16:creationId xmlns:a16="http://schemas.microsoft.com/office/drawing/2014/main" id="{6188769F-80CB-8105-1F6F-073CC4913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81" name="Espace réservé du numéro de diapositive 80">
            <a:extLst>
              <a:ext uri="{FF2B5EF4-FFF2-40B4-BE49-F238E27FC236}">
                <a16:creationId xmlns:a16="http://schemas.microsoft.com/office/drawing/2014/main" id="{A05A67F9-1ACC-C711-0362-436D8D299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73641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EFFFD1E-8C3D-0218-DA7B-8AD5E231B0AA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53562D6-AE6C-B716-2EEE-034D75C74885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8" name="Image 7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ADEDF716-A69A-7E91-0A5F-0F9D9799F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744FC4C6-C7F3-C3B5-9DED-E245E2EDA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CCF0B3F7-D3AD-A74F-921A-422C80D737B9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FEBCDA04-25B1-7DC5-A85A-9980C1505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3759621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2079344-CCAE-3159-F998-45B28ACBAA1D}"/>
              </a:ext>
            </a:extLst>
          </p:cNvPr>
          <p:cNvSpPr txBox="1"/>
          <p:nvPr/>
        </p:nvSpPr>
        <p:spPr>
          <a:xfrm>
            <a:off x="5130191" y="38057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EF0F5C0-C731-DB33-6B5D-36131F3DB06C}"/>
              </a:ext>
            </a:extLst>
          </p:cNvPr>
          <p:cNvSpPr txBox="1"/>
          <p:nvPr/>
        </p:nvSpPr>
        <p:spPr>
          <a:xfrm>
            <a:off x="5165767" y="5621572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8EF2CB08-3E0A-4AB3-7450-B35351E9CA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72532" y="5575405"/>
            <a:ext cx="415499" cy="415499"/>
          </a:xfrm>
          <a:prstGeom prst="rect">
            <a:avLst/>
          </a:prstGeom>
        </p:spPr>
      </p:pic>
      <p:pic>
        <p:nvPicPr>
          <p:cNvPr id="21" name="Graphique 20">
            <a:extLst>
              <a:ext uri="{FF2B5EF4-FFF2-40B4-BE49-F238E27FC236}">
                <a16:creationId xmlns:a16="http://schemas.microsoft.com/office/drawing/2014/main" id="{7A305D50-16BB-3FFA-4812-3A116723A2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2850458"/>
            <a:ext cx="461665" cy="46166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CC775CF0-5EA1-F614-12EE-734A30FEF39B}"/>
              </a:ext>
            </a:extLst>
          </p:cNvPr>
          <p:cNvSpPr txBox="1"/>
          <p:nvPr/>
        </p:nvSpPr>
        <p:spPr>
          <a:xfrm>
            <a:off x="5627378" y="2896624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3" name="Graphique 32">
            <a:extLst>
              <a:ext uri="{FF2B5EF4-FFF2-40B4-BE49-F238E27FC236}">
                <a16:creationId xmlns:a16="http://schemas.microsoft.com/office/drawing/2014/main" id="{29205536-2B63-2653-361A-721A9B02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3307658"/>
            <a:ext cx="461665" cy="461665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89D72307-B5AA-5DFB-A4AE-3A9334A4B8F2}"/>
              </a:ext>
            </a:extLst>
          </p:cNvPr>
          <p:cNvSpPr txBox="1"/>
          <p:nvPr/>
        </p:nvSpPr>
        <p:spPr>
          <a:xfrm>
            <a:off x="5627378" y="3353824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35" name="Graphique 34">
            <a:extLst>
              <a:ext uri="{FF2B5EF4-FFF2-40B4-BE49-F238E27FC236}">
                <a16:creationId xmlns:a16="http://schemas.microsoft.com/office/drawing/2014/main" id="{19BD1E52-14E1-0636-DEA4-9854756D2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4182154"/>
            <a:ext cx="461665" cy="461665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BAB18AC4-24C7-5B2E-BE7B-FE726547C679}"/>
              </a:ext>
            </a:extLst>
          </p:cNvPr>
          <p:cNvSpPr txBox="1"/>
          <p:nvPr/>
        </p:nvSpPr>
        <p:spPr>
          <a:xfrm>
            <a:off x="5627378" y="4228320"/>
            <a:ext cx="101411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37" name="Graphique 36">
            <a:extLst>
              <a:ext uri="{FF2B5EF4-FFF2-40B4-BE49-F238E27FC236}">
                <a16:creationId xmlns:a16="http://schemas.microsoft.com/office/drawing/2014/main" id="{C2694A68-793C-91EC-1C51-4DBA91151E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4639354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8381E35B-D356-3073-6107-FFC1BC91EB45}"/>
              </a:ext>
            </a:extLst>
          </p:cNvPr>
          <p:cNvSpPr txBox="1"/>
          <p:nvPr/>
        </p:nvSpPr>
        <p:spPr>
          <a:xfrm>
            <a:off x="5627378" y="468552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41" name="Graphique 40">
            <a:extLst>
              <a:ext uri="{FF2B5EF4-FFF2-40B4-BE49-F238E27FC236}">
                <a16:creationId xmlns:a16="http://schemas.microsoft.com/office/drawing/2014/main" id="{A0000DF4-6D63-239A-B9D1-682A85DD9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49571" y="5121973"/>
            <a:ext cx="428626" cy="428626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2B275943-055A-B9E9-4CC9-014E8DBAA619}"/>
              </a:ext>
            </a:extLst>
          </p:cNvPr>
          <p:cNvSpPr txBox="1"/>
          <p:nvPr/>
        </p:nvSpPr>
        <p:spPr>
          <a:xfrm>
            <a:off x="5619757" y="5157688"/>
            <a:ext cx="2027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4373BAAA-FC7A-FB16-AAA0-C3BBA0AA5E42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A2201F04-4B16-89E2-6BBC-83F411BACB38}"/>
              </a:ext>
            </a:extLst>
          </p:cNvPr>
          <p:cNvCxnSpPr>
            <a:cxnSpLocks/>
            <a:stCxn id="21" idx="1"/>
            <a:endCxn id="9" idx="2"/>
          </p:cNvCxnSpPr>
          <p:nvPr/>
        </p:nvCxnSpPr>
        <p:spPr>
          <a:xfrm rot="10800000">
            <a:off x="4934938" y="2885675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cteur : en angle 48">
            <a:extLst>
              <a:ext uri="{FF2B5EF4-FFF2-40B4-BE49-F238E27FC236}">
                <a16:creationId xmlns:a16="http://schemas.microsoft.com/office/drawing/2014/main" id="{22830190-D009-3992-E786-A3D7CC41C35F}"/>
              </a:ext>
            </a:extLst>
          </p:cNvPr>
          <p:cNvCxnSpPr>
            <a:stCxn id="33" idx="1"/>
            <a:endCxn id="9" idx="2"/>
          </p:cNvCxnSpPr>
          <p:nvPr/>
        </p:nvCxnSpPr>
        <p:spPr>
          <a:xfrm rot="10800000">
            <a:off x="4934938" y="2885675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 : en angle 49">
            <a:extLst>
              <a:ext uri="{FF2B5EF4-FFF2-40B4-BE49-F238E27FC236}">
                <a16:creationId xmlns:a16="http://schemas.microsoft.com/office/drawing/2014/main" id="{E8EDC497-ED3A-DA66-4752-0E56184827ED}"/>
              </a:ext>
            </a:extLst>
          </p:cNvPr>
          <p:cNvCxnSpPr>
            <a:cxnSpLocks/>
            <a:stCxn id="35" idx="1"/>
            <a:endCxn id="11" idx="2"/>
          </p:cNvCxnSpPr>
          <p:nvPr/>
        </p:nvCxnSpPr>
        <p:spPr>
          <a:xfrm rot="10800000">
            <a:off x="4934938" y="4221287"/>
            <a:ext cx="266354" cy="1917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Connecteur : en angle 50">
            <a:extLst>
              <a:ext uri="{FF2B5EF4-FFF2-40B4-BE49-F238E27FC236}">
                <a16:creationId xmlns:a16="http://schemas.microsoft.com/office/drawing/2014/main" id="{A69FDE28-0B7C-4232-7571-2678BDA45CEF}"/>
              </a:ext>
            </a:extLst>
          </p:cNvPr>
          <p:cNvCxnSpPr>
            <a:cxnSpLocks/>
            <a:stCxn id="37" idx="1"/>
            <a:endCxn id="11" idx="2"/>
          </p:cNvCxnSpPr>
          <p:nvPr/>
        </p:nvCxnSpPr>
        <p:spPr>
          <a:xfrm rot="10800000">
            <a:off x="4934938" y="4221287"/>
            <a:ext cx="266354" cy="6489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eur : en angle 52">
            <a:extLst>
              <a:ext uri="{FF2B5EF4-FFF2-40B4-BE49-F238E27FC236}">
                <a16:creationId xmlns:a16="http://schemas.microsoft.com/office/drawing/2014/main" id="{A6003422-9236-5352-8221-F9A069348DB8}"/>
              </a:ext>
            </a:extLst>
          </p:cNvPr>
          <p:cNvCxnSpPr>
            <a:cxnSpLocks/>
            <a:stCxn id="41" idx="1"/>
            <a:endCxn id="11" idx="2"/>
          </p:cNvCxnSpPr>
          <p:nvPr/>
        </p:nvCxnSpPr>
        <p:spPr>
          <a:xfrm rot="10800000">
            <a:off x="4934939" y="4221286"/>
            <a:ext cx="314633" cy="111500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4" name="Graphique 53">
            <a:extLst>
              <a:ext uri="{FF2B5EF4-FFF2-40B4-BE49-F238E27FC236}">
                <a16:creationId xmlns:a16="http://schemas.microsoft.com/office/drawing/2014/main" id="{3EFDBFA6-18A7-83D0-A7CD-436BC9C40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55" name="ZoneTexte 54">
            <a:extLst>
              <a:ext uri="{FF2B5EF4-FFF2-40B4-BE49-F238E27FC236}">
                <a16:creationId xmlns:a16="http://schemas.microsoft.com/office/drawing/2014/main" id="{F6AAE7D6-23AE-7E7E-3DD2-45C4B4B5E779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1" name="Espace réservé de la date 60">
            <a:extLst>
              <a:ext uri="{FF2B5EF4-FFF2-40B4-BE49-F238E27FC236}">
                <a16:creationId xmlns:a16="http://schemas.microsoft.com/office/drawing/2014/main" id="{EF656CCF-6D15-AB8E-1035-56C642726B3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2" name="Espace réservé du pied de page 61">
            <a:extLst>
              <a:ext uri="{FF2B5EF4-FFF2-40B4-BE49-F238E27FC236}">
                <a16:creationId xmlns:a16="http://schemas.microsoft.com/office/drawing/2014/main" id="{3C8D0CE8-A88C-7F0E-E7B3-36ACEEAD0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3" name="Espace réservé du numéro de diapositive 62">
            <a:extLst>
              <a:ext uri="{FF2B5EF4-FFF2-40B4-BE49-F238E27FC236}">
                <a16:creationId xmlns:a16="http://schemas.microsoft.com/office/drawing/2014/main" id="{9FF228A3-5084-F8A6-611C-72CDF31A3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162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4" y="2686205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2920250" y="2732371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4" y="4021817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2920250" y="4067983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2955826" y="5883768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2591" y="5837601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3112654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3417437" y="3158820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3569854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3417437" y="361602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4444350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3417437" y="4490516"/>
            <a:ext cx="101411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4901550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3417437" y="4947716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39630" y="5384169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3409816" y="5419884"/>
            <a:ext cx="2027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2309339" y="2178267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cxnSpLocks/>
            <a:stCxn id="23" idx="1"/>
            <a:endCxn id="15" idx="2"/>
          </p:cNvCxnSpPr>
          <p:nvPr/>
        </p:nvCxnSpPr>
        <p:spPr>
          <a:xfrm rot="10800000">
            <a:off x="2724997" y="3147871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2724997" y="3147871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2724997" y="4483483"/>
            <a:ext cx="266354" cy="1917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2724997" y="4483483"/>
            <a:ext cx="266354" cy="6489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2724998" y="4483482"/>
            <a:ext cx="314633" cy="111500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1" y="2269823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2928714" y="2315989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D4D8E5-96B3-FC1C-4890-8B5E5DEC21E7}"/>
              </a:ext>
            </a:extLst>
          </p:cNvPr>
          <p:cNvSpPr txBox="1"/>
          <p:nvPr/>
        </p:nvSpPr>
        <p:spPr>
          <a:xfrm>
            <a:off x="6185409" y="3030315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77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endParaRPr lang="fr-CH" sz="2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C7FBE34-941C-AFFE-A2BA-A7D970C426DF}"/>
              </a:ext>
            </a:extLst>
          </p:cNvPr>
          <p:cNvSpPr txBox="1"/>
          <p:nvPr/>
        </p:nvSpPr>
        <p:spPr>
          <a:xfrm>
            <a:off x="6185409" y="3430425"/>
            <a:ext cx="2302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1 branche (main)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40D933-DB88-11DE-1DC4-6A5D1FF6CCF7}"/>
              </a:ext>
            </a:extLst>
          </p:cNvPr>
          <p:cNvSpPr txBox="1"/>
          <p:nvPr/>
        </p:nvSpPr>
        <p:spPr>
          <a:xfrm>
            <a:off x="6185408" y="3804606"/>
            <a:ext cx="5283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tous les jours avant les pauses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E48C4868-141B-1FDB-EF06-596F316E973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pic>
        <p:nvPicPr>
          <p:cNvPr id="10" name="Image 9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EDFA1B12-A131-8985-64CD-514AD04015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99FB8EB-7CCA-6BE4-8FF0-8E7849691508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sp>
        <p:nvSpPr>
          <p:cNvPr id="37" name="Espace réservé de la date 36">
            <a:extLst>
              <a:ext uri="{FF2B5EF4-FFF2-40B4-BE49-F238E27FC236}">
                <a16:creationId xmlns:a16="http://schemas.microsoft.com/office/drawing/2014/main" id="{4AF409AA-7B48-6C3A-815C-0E73BFA654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9" name="Espace réservé du pied de page 38">
            <a:extLst>
              <a:ext uri="{FF2B5EF4-FFF2-40B4-BE49-F238E27FC236}">
                <a16:creationId xmlns:a16="http://schemas.microsoft.com/office/drawing/2014/main" id="{95D59239-DBAD-A084-CAFD-E36B4DBDF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41" name="Espace réservé du numéro de diapositive 40">
            <a:extLst>
              <a:ext uri="{FF2B5EF4-FFF2-40B4-BE49-F238E27FC236}">
                <a16:creationId xmlns:a16="http://schemas.microsoft.com/office/drawing/2014/main" id="{44A4F7BD-CF7A-4A37-223E-7BB5289B2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7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436193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Graphique, Police, graphisme, logo&#10;&#10;Description générée automatiquement">
            <a:extLst>
              <a:ext uri="{FF2B5EF4-FFF2-40B4-BE49-F238E27FC236}">
                <a16:creationId xmlns:a16="http://schemas.microsoft.com/office/drawing/2014/main" id="{6198E24F-8A66-AD26-500A-3D45311B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134" y="1619311"/>
            <a:ext cx="2167467" cy="1121664"/>
          </a:xfrm>
          <a:prstGeom prst="rect">
            <a:avLst/>
          </a:prstGeom>
        </p:spPr>
      </p:pic>
      <p:pic>
        <p:nvPicPr>
          <p:cNvPr id="12" name="Image 11" descr="Une image contenant embarcation, texte, transport, Voilier&#10;&#10;Description générée automatiquement">
            <a:extLst>
              <a:ext uri="{FF2B5EF4-FFF2-40B4-BE49-F238E27FC236}">
                <a16:creationId xmlns:a16="http://schemas.microsoft.com/office/drawing/2014/main" id="{12A591E0-1991-D7BE-C4BC-0DE605D73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1" y="2953990"/>
            <a:ext cx="2311400" cy="127127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7A83EF7D-50EA-7F6C-5616-AD016E0F8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4269" y="2069273"/>
            <a:ext cx="6449482" cy="4177041"/>
          </a:xfrm>
          <a:prstGeom prst="rect">
            <a:avLst/>
          </a:prstGeom>
        </p:spPr>
      </p:pic>
      <p:pic>
        <p:nvPicPr>
          <p:cNvPr id="34" name="Image 33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1ABBAB2E-417B-A5A7-8FF9-EB9ECC1066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183" y="2922691"/>
            <a:ext cx="2300817" cy="581074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FB6A4C-DF4E-914C-A66F-F9A8DE1BC3E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E77C3F-2DDE-6F2E-7BBD-E9BEAC834FD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Base de données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23CBE2-3C73-555A-B3C3-B7A30E5212CC}"/>
              </a:ext>
            </a:extLst>
          </p:cNvPr>
          <p:cNvSpPr/>
          <p:nvPr/>
        </p:nvSpPr>
        <p:spPr>
          <a:xfrm>
            <a:off x="3238500" y="6143625"/>
            <a:ext cx="1657350" cy="427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499F44AF-17A3-8983-8E40-3949CB16468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E6624AB8-7BE1-2CC1-BF1A-76B9685C3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3DAB0DE1-63C6-28B5-C093-6C3B65C09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24260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4866356-1A07-B598-61FF-E8DC4C78A339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DA2B812-9D96-E285-A1F7-03FF39ABCDA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C3BFDF7E-A91D-02CD-C41C-F2908A3C4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4668" y="1595437"/>
            <a:ext cx="8202664" cy="4693425"/>
          </a:xfrm>
          <a:prstGeom prst="rect">
            <a:avLst/>
          </a:prstGeom>
        </p:spPr>
      </p:pic>
      <p:sp>
        <p:nvSpPr>
          <p:cNvPr id="15" name="Espace réservé de la date 14">
            <a:extLst>
              <a:ext uri="{FF2B5EF4-FFF2-40B4-BE49-F238E27FC236}">
                <a16:creationId xmlns:a16="http://schemas.microsoft.com/office/drawing/2014/main" id="{454EA1D7-3D55-75CA-B128-C67911F489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7" name="Espace réservé du pied de page 16">
            <a:extLst>
              <a:ext uri="{FF2B5EF4-FFF2-40B4-BE49-F238E27FC236}">
                <a16:creationId xmlns:a16="http://schemas.microsoft.com/office/drawing/2014/main" id="{A232F7D9-74BA-F1A0-EF55-4FB57FCEE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DE14654D-8B02-F99A-B888-2A196DFA7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86689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1079</Words>
  <Application>Microsoft Office PowerPoint</Application>
  <PresentationFormat>Grand écran</PresentationFormat>
  <Paragraphs>374</Paragraphs>
  <Slides>35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2" baseType="lpstr">
      <vt:lpstr>Calibri Light</vt:lpstr>
      <vt:lpstr>Arial</vt:lpstr>
      <vt:lpstr>Calibri</vt:lpstr>
      <vt:lpstr>Fira Code</vt:lpstr>
      <vt:lpstr>Aptos</vt:lpstr>
      <vt:lpstr>Inter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18</cp:revision>
  <dcterms:created xsi:type="dcterms:W3CDTF">2024-06-06T11:19:42Z</dcterms:created>
  <dcterms:modified xsi:type="dcterms:W3CDTF">2024-06-10T06:55:08Z</dcterms:modified>
</cp:coreProperties>
</file>

<file path=docProps/thumbnail.jpeg>
</file>